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5" r:id="rId3"/>
    <p:sldId id="366" r:id="rId5"/>
    <p:sldId id="337" r:id="rId6"/>
    <p:sldId id="357" r:id="rId7"/>
    <p:sldId id="341" r:id="rId8"/>
    <p:sldId id="353" r:id="rId9"/>
    <p:sldId id="367" r:id="rId10"/>
    <p:sldId id="359" r:id="rId11"/>
    <p:sldId id="368" r:id="rId12"/>
    <p:sldId id="360" r:id="rId13"/>
    <p:sldId id="369" r:id="rId14"/>
    <p:sldId id="361" r:id="rId15"/>
    <p:sldId id="344" r:id="rId16"/>
    <p:sldId id="354" r:id="rId17"/>
    <p:sldId id="343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94" d="100"/>
          <a:sy n="94" d="100"/>
        </p:scale>
        <p:origin x="9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7T11:13:15.806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  <a:endParaRPr lang="en-US" altLang="zh-CN" sz="12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468770" y="5067803"/>
            <a:ext cx="12744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2021.09.28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16" name="文本框 15"/>
          <p:cNvSpPr txBox="1"/>
          <p:nvPr/>
        </p:nvSpPr>
        <p:spPr>
          <a:xfrm>
            <a:off x="978023" y="1130895"/>
            <a:ext cx="1025587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Frustratingly Simple Pretraining Alternatives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Masked Language Modeling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EMNLP2021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4819" y="6172176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Xiaoke L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endParaRPr lang="en-US" altLang="zh-CN" sz="1600" b="1" dirty="0">
              <a:solidFill>
                <a:srgbClr val="00206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175" y="2339340"/>
            <a:ext cx="10265410" cy="1700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1155" y="1393825"/>
            <a:ext cx="5820410" cy="2807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55" y="1691005"/>
            <a:ext cx="4498340" cy="3730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Method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16990"/>
            <a:ext cx="5339080" cy="2581910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0640" y="2057400"/>
            <a:ext cx="4725670" cy="2921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Experiment</a:t>
            </a:r>
            <a:r>
              <a:rPr lang="en-US" altLang="zh-CN"/>
              <a:t>s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37590" y="1504315"/>
            <a:ext cx="10117455" cy="46469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131718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787400"/>
            <a:ext cx="10628630" cy="600964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702040" y="3321685"/>
            <a:ext cx="2332990" cy="304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970280" y="60598"/>
            <a:ext cx="10515600" cy="482946"/>
          </a:xfrm>
        </p:spPr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7135" y="518795"/>
            <a:ext cx="9777730" cy="6339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Mask language model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7315" y="1253490"/>
            <a:ext cx="5890260" cy="3665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1596390"/>
            <a:ext cx="6438900" cy="2979420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890" y="5058410"/>
            <a:ext cx="2395220" cy="134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62835" y="1544955"/>
            <a:ext cx="7860030" cy="4578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Contribution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l">
              <a:buNone/>
            </a:pPr>
            <a:r>
              <a:rPr lang="zh-CN" altLang="en-US"/>
              <a:t>(1) To the best of our knowledge,this study is the first to investigate whether </a:t>
            </a:r>
            <a:r>
              <a:rPr lang="zh-CN" altLang="en-US">
                <a:solidFill>
                  <a:srgbClr val="FF0000"/>
                </a:solidFill>
              </a:rPr>
              <a:t>linguistically and non-linguistically intuitive tasks</a:t>
            </a:r>
            <a:r>
              <a:rPr lang="zh-CN" altLang="en-US"/>
              <a:t> can</a:t>
            </a:r>
            <a:r>
              <a:rPr lang="en-US" altLang="zh-CN"/>
              <a:t> </a:t>
            </a:r>
            <a:r>
              <a:rPr lang="zh-CN" altLang="en-US"/>
              <a:t>effectively be used for pretraining</a:t>
            </a:r>
            <a:r>
              <a:rPr lang="en-US" altLang="zh-CN"/>
              <a:t>.</a:t>
            </a:r>
            <a:endParaRPr lang="en-US" altLang="zh-CN"/>
          </a:p>
          <a:p>
            <a:pPr marL="0" indent="0" algn="l">
              <a:buNone/>
            </a:pPr>
            <a:endParaRPr lang="en-US" altLang="zh-CN"/>
          </a:p>
          <a:p>
            <a:pPr marL="0" indent="0" algn="l">
              <a:buNone/>
            </a:pPr>
            <a:r>
              <a:rPr lang="en-US" altLang="zh-CN"/>
              <a:t>(2) We empirically demonstrate that our proposed objectives are often </a:t>
            </a:r>
            <a:r>
              <a:rPr lang="en-US" altLang="zh-CN">
                <a:solidFill>
                  <a:srgbClr val="FF0000"/>
                </a:solidFill>
              </a:rPr>
              <a:t>computationally cheaper and result in better or comparable performance to MLM across different sized models.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743373" y="66102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746760"/>
            <a:ext cx="10105390" cy="594233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9807575" y="6462395"/>
            <a:ext cx="984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3585" y="645160"/>
            <a:ext cx="10105390" cy="594233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9602470" y="6360795"/>
            <a:ext cx="984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645160"/>
            <a:ext cx="10105390" cy="594233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9902190" y="6360795"/>
            <a:ext cx="9842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97940" y="6492875"/>
            <a:ext cx="2992120" cy="304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587587" y="639499"/>
            <a:ext cx="10515600" cy="482946"/>
          </a:xfrm>
        </p:spPr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" y="1122680"/>
            <a:ext cx="5247005" cy="5588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415" y="2270125"/>
            <a:ext cx="5531485" cy="34328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16990"/>
            <a:ext cx="6710680" cy="5175885"/>
          </a:xfrm>
          <a:prstGeom prst="rect">
            <a:avLst/>
          </a:prstGeom>
        </p:spPr>
      </p:pic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0485" y="2272030"/>
            <a:ext cx="4159885" cy="281749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84065" y="2915920"/>
            <a:ext cx="26371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86180" y="3230245"/>
            <a:ext cx="4716145" cy="304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Method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555" y="595630"/>
            <a:ext cx="5098415" cy="626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515" y="2345690"/>
            <a:ext cx="4892675" cy="3048000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782695" y="1526540"/>
            <a:ext cx="1136015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13690" y="1800225"/>
            <a:ext cx="4107815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334010" y="3768090"/>
            <a:ext cx="404685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21055" y="3179445"/>
            <a:ext cx="4168775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83210" y="3484245"/>
            <a:ext cx="4605020" cy="9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Method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570" y="1102995"/>
            <a:ext cx="5396865" cy="526859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4235" y="2405380"/>
            <a:ext cx="4368165" cy="2916555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4675505" y="2094230"/>
            <a:ext cx="55753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476250" y="2369185"/>
            <a:ext cx="4827905" cy="196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76250" y="2662555"/>
            <a:ext cx="4787265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4970" y="2946400"/>
            <a:ext cx="4411980" cy="203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45770" y="6025515"/>
            <a:ext cx="4787265" cy="101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4810" y="6384925"/>
            <a:ext cx="8216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3984,&quot;width&quot;:6840}"/>
</p:tagLst>
</file>

<file path=ppt/tags/tag2.xml><?xml version="1.0" encoding="utf-8"?>
<p:tagLst xmlns:p="http://schemas.openxmlformats.org/presentationml/2006/main">
  <p:tag name="KSO_WM_UNIT_PLACING_PICTURE_USER_VIEWPORT" val="{&quot;height&quot;:6360,&quot;width&quot;:13848}"/>
</p:tagLst>
</file>

<file path=ppt/tags/tag3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WPS 演示</Application>
  <PresentationFormat>Widescreen</PresentationFormat>
  <Paragraphs>43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Gill Sans Ultra Bold</vt:lpstr>
      <vt:lpstr>微软雅黑</vt:lpstr>
      <vt:lpstr>Times New Roman</vt:lpstr>
      <vt:lpstr>华康俪金黑W8(P)</vt:lpstr>
      <vt:lpstr>黑体</vt:lpstr>
      <vt:lpstr>Wingdings</vt:lpstr>
      <vt:lpstr>仿宋</vt:lpstr>
      <vt:lpstr>楷体</vt:lpstr>
      <vt:lpstr>等线</vt:lpstr>
      <vt:lpstr>Arial Unicode MS</vt:lpstr>
      <vt:lpstr>Calibri</vt:lpstr>
      <vt:lpstr>Office 主题​​</vt:lpstr>
      <vt:lpstr>PowerPoint 演示文稿</vt:lpstr>
      <vt:lpstr>PowerPoint 演示文稿</vt:lpstr>
      <vt:lpstr>Introduction</vt:lpstr>
      <vt:lpstr>Contribution</vt:lpstr>
      <vt:lpstr>Method</vt:lpstr>
      <vt:lpstr>Method</vt:lpstr>
      <vt:lpstr>PowerPoint 演示文稿</vt:lpstr>
      <vt:lpstr>Method</vt:lpstr>
      <vt:lpstr>PowerPoint 演示文稿</vt:lpstr>
      <vt:lpstr>Method</vt:lpstr>
      <vt:lpstr>PowerPoint 演示文稿</vt:lpstr>
      <vt:lpstr>Experimental Setup</vt:lpstr>
      <vt:lpstr>Experiments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lee</cp:lastModifiedBy>
  <cp:revision>1871</cp:revision>
  <dcterms:created xsi:type="dcterms:W3CDTF">2017-04-22T07:59:00Z</dcterms:created>
  <dcterms:modified xsi:type="dcterms:W3CDTF">2021-09-27T06:51:29Z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28C41CD5B030429E9E5E62AE4D42D9DE</vt:lpwstr>
  </property>
</Properties>
</file>